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58" r:id="rId4"/>
    <p:sldId id="256" r:id="rId5"/>
    <p:sldId id="261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6/22/2009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Youths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KJV,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little children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8658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</a:rPr>
              <a:t>na`ar</a:t>
            </a:r>
            <a:r>
              <a:rPr lang="en-US" sz="3200" dirty="0" smtClean="0">
                <a:latin typeface="+mj-lt"/>
              </a:rPr>
              <a:t> ~ usually of young men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599" y="838200"/>
            <a:ext cx="336324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7" name="TextBox 6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The Moabite 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Strange miracles of Elisha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Purifying bad water (with salt) (2:19-22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1336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Miraculous multiplication of the widow's oil (4:1-7)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007056"/>
            <a:ext cx="563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Raising the Shunemite's son by laying on him (4:32-24)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280848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Purifying poisoned pots of stew (4:38-41)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141893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 Floating axe-head (6:1-7)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4800600" y="4352826"/>
            <a:ext cx="1524000" cy="1000026"/>
            <a:chOff x="4724400" y="4495800"/>
            <a:chExt cx="1524000" cy="1000026"/>
          </a:xfrm>
        </p:grpSpPr>
        <p:grpSp>
          <p:nvGrpSpPr>
            <p:cNvPr id="17" name="Group 16"/>
            <p:cNvGrpSpPr/>
            <p:nvPr/>
          </p:nvGrpSpPr>
          <p:grpSpPr>
            <a:xfrm>
              <a:off x="5334000" y="4495800"/>
              <a:ext cx="304800" cy="1000026"/>
              <a:chOff x="1295400" y="3048000"/>
              <a:chExt cx="152400" cy="69522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hord 19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724400" y="4867116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Athaliah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114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Judah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5200" y="114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Israel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59674" y="1828800"/>
            <a:ext cx="2020389" cy="1000026"/>
            <a:chOff x="659674" y="1828800"/>
            <a:chExt cx="2020389" cy="1000026"/>
          </a:xfrm>
        </p:grpSpPr>
        <p:grpSp>
          <p:nvGrpSpPr>
            <p:cNvPr id="16" name="Group 15"/>
            <p:cNvGrpSpPr/>
            <p:nvPr/>
          </p:nvGrpSpPr>
          <p:grpSpPr>
            <a:xfrm>
              <a:off x="1524000" y="1828800"/>
              <a:ext cx="304800" cy="1000026"/>
              <a:chOff x="1295400" y="3048000"/>
              <a:chExt cx="152400" cy="69522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Chord 7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59674" y="2211978"/>
              <a:ext cx="20203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Magneto" pitchFamily="82" charset="0"/>
                </a:rPr>
                <a:t>Jehoshaphat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05200" y="1828800"/>
            <a:ext cx="1828800" cy="1000026"/>
            <a:chOff x="3505200" y="1828800"/>
            <a:chExt cx="1828800" cy="1000026"/>
          </a:xfrm>
        </p:grpSpPr>
        <p:grpSp>
          <p:nvGrpSpPr>
            <p:cNvPr id="36" name="Group 35"/>
            <p:cNvGrpSpPr/>
            <p:nvPr/>
          </p:nvGrpSpPr>
          <p:grpSpPr>
            <a:xfrm>
              <a:off x="4267200" y="1828800"/>
              <a:ext cx="304800" cy="1000026"/>
              <a:chOff x="1295400" y="3048000"/>
              <a:chExt cx="152400" cy="69522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hord 38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505200" y="2220685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Magneto" pitchFamily="82" charset="0"/>
                </a:rPr>
                <a:t>Ahab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38200" y="3352800"/>
            <a:ext cx="1676400" cy="1000026"/>
            <a:chOff x="838200" y="3038574"/>
            <a:chExt cx="1676400" cy="1000026"/>
          </a:xfrm>
        </p:grpSpPr>
        <p:grpSp>
          <p:nvGrpSpPr>
            <p:cNvPr id="24" name="Group 23"/>
            <p:cNvGrpSpPr/>
            <p:nvPr/>
          </p:nvGrpSpPr>
          <p:grpSpPr>
            <a:xfrm>
              <a:off x="1524000" y="3038574"/>
              <a:ext cx="304800" cy="1000026"/>
              <a:chOff x="1295400" y="3048000"/>
              <a:chExt cx="152400" cy="69522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Chord 26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838200" y="3409890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Jehoram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886200" y="3819426"/>
            <a:ext cx="1676400" cy="1000026"/>
            <a:chOff x="838200" y="3038574"/>
            <a:chExt cx="1676400" cy="1000026"/>
          </a:xfrm>
        </p:grpSpPr>
        <p:grpSp>
          <p:nvGrpSpPr>
            <p:cNvPr id="47" name="Group 23"/>
            <p:cNvGrpSpPr/>
            <p:nvPr/>
          </p:nvGrpSpPr>
          <p:grpSpPr>
            <a:xfrm>
              <a:off x="1524000" y="3038563"/>
              <a:ext cx="304800" cy="1000023"/>
              <a:chOff x="1295400" y="3048000"/>
              <a:chExt cx="152400" cy="695226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hord 50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838200" y="3409890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Jehoram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124200" y="3362226"/>
            <a:ext cx="1447800" cy="1000026"/>
            <a:chOff x="3770811" y="3800574"/>
            <a:chExt cx="1447800" cy="1000026"/>
          </a:xfrm>
        </p:grpSpPr>
        <p:grpSp>
          <p:nvGrpSpPr>
            <p:cNvPr id="55" name="Group 54"/>
            <p:cNvGrpSpPr/>
            <p:nvPr/>
          </p:nvGrpSpPr>
          <p:grpSpPr>
            <a:xfrm>
              <a:off x="4343400" y="3800574"/>
              <a:ext cx="304800" cy="1000026"/>
              <a:chOff x="1295400" y="3048000"/>
              <a:chExt cx="152400" cy="695226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Chord 57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3770811" y="4164874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Magneto" pitchFamily="82" charset="0"/>
                </a:rPr>
                <a:t>Ahaziah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914400" y="4943574"/>
            <a:ext cx="1524000" cy="1000026"/>
            <a:chOff x="914400" y="4810026"/>
            <a:chExt cx="1524000" cy="1000026"/>
          </a:xfrm>
        </p:grpSpPr>
        <p:grpSp>
          <p:nvGrpSpPr>
            <p:cNvPr id="29" name="Group 28"/>
            <p:cNvGrpSpPr/>
            <p:nvPr/>
          </p:nvGrpSpPr>
          <p:grpSpPr>
            <a:xfrm>
              <a:off x="1524000" y="4810026"/>
              <a:ext cx="304800" cy="1000026"/>
              <a:chOff x="1295400" y="3048000"/>
              <a:chExt cx="152400" cy="695226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Chord 31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914400" y="5200452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Ahaziah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cxnSp>
        <p:nvCxnSpPr>
          <p:cNvPr id="65" name="Straight Connector 64"/>
          <p:cNvCxnSpPr/>
          <p:nvPr/>
        </p:nvCxnSpPr>
        <p:spPr>
          <a:xfrm rot="5400000">
            <a:off x="3965725" y="2898925"/>
            <a:ext cx="457200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4111475" y="3197075"/>
            <a:ext cx="8382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H="1">
            <a:off x="4191000" y="3124200"/>
            <a:ext cx="1447800" cy="990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1509713" y="3109912"/>
            <a:ext cx="3333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1481138" y="4681537"/>
            <a:ext cx="39052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3276600" y="3276600"/>
            <a:ext cx="1219200" cy="1219200"/>
            <a:chOff x="3276600" y="3276600"/>
            <a:chExt cx="1219200" cy="1219200"/>
          </a:xfrm>
        </p:grpSpPr>
        <p:sp>
          <p:nvSpPr>
            <p:cNvPr id="78" name="Oval 77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8" idx="1"/>
              <a:endCxn id="78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1066800" y="3276600"/>
            <a:ext cx="1219200" cy="1219200"/>
            <a:chOff x="3276600" y="3276600"/>
            <a:chExt cx="1219200" cy="1219200"/>
          </a:xfrm>
        </p:grpSpPr>
        <p:sp>
          <p:nvSpPr>
            <p:cNvPr id="83" name="Oval 82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Connector 83"/>
            <p:cNvCxnSpPr>
              <a:stCxn id="83" idx="1"/>
              <a:endCxn id="83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1066800" y="4800600"/>
            <a:ext cx="1219200" cy="1219200"/>
            <a:chOff x="3276600" y="3276600"/>
            <a:chExt cx="1219200" cy="1219200"/>
          </a:xfrm>
        </p:grpSpPr>
        <p:sp>
          <p:nvSpPr>
            <p:cNvPr id="86" name="Oval 85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>
              <a:stCxn id="86" idx="1"/>
              <a:endCxn id="86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3819525" y="1743075"/>
            <a:ext cx="1219200" cy="1219200"/>
            <a:chOff x="3276600" y="3276600"/>
            <a:chExt cx="1219200" cy="1219200"/>
          </a:xfrm>
        </p:grpSpPr>
        <p:sp>
          <p:nvSpPr>
            <p:cNvPr id="89" name="Oval 88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9" idx="1"/>
              <a:endCxn id="89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1066800" y="1752600"/>
            <a:ext cx="1219200" cy="1219200"/>
            <a:chOff x="3276600" y="3276600"/>
            <a:chExt cx="1219200" cy="1219200"/>
          </a:xfrm>
        </p:grpSpPr>
        <p:sp>
          <p:nvSpPr>
            <p:cNvPr id="92" name="Oval 91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1"/>
              <a:endCxn id="92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4101152" y="3706504"/>
            <a:ext cx="1219200" cy="1219200"/>
            <a:chOff x="3276600" y="3276600"/>
            <a:chExt cx="1219200" cy="1219200"/>
          </a:xfrm>
        </p:grpSpPr>
        <p:sp>
          <p:nvSpPr>
            <p:cNvPr id="95" name="Oval 94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>
              <a:stCxn id="95" idx="1"/>
              <a:endCxn id="95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47 L -0.31666 -0.09977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5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000"/>
                            </p:stCondLst>
                            <p:childTnLst>
                              <p:par>
                                <p:cTn id="17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1" dur="5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/>
          <p:cNvGrpSpPr/>
          <p:nvPr/>
        </p:nvGrpSpPr>
        <p:grpSpPr>
          <a:xfrm>
            <a:off x="609600" y="2895600"/>
            <a:ext cx="1752600" cy="1079202"/>
            <a:chOff x="4724400" y="4495800"/>
            <a:chExt cx="1524000" cy="1079202"/>
          </a:xfrm>
        </p:grpSpPr>
        <p:grpSp>
          <p:nvGrpSpPr>
            <p:cNvPr id="3" name="Group 16"/>
            <p:cNvGrpSpPr/>
            <p:nvPr/>
          </p:nvGrpSpPr>
          <p:grpSpPr>
            <a:xfrm>
              <a:off x="5334000" y="4495800"/>
              <a:ext cx="304800" cy="1000026"/>
              <a:chOff x="1295400" y="3048000"/>
              <a:chExt cx="152400" cy="69522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hord 19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724400" y="4867116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Jehosheba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4" name="Group 42"/>
          <p:cNvGrpSpPr/>
          <p:nvPr/>
        </p:nvGrpSpPr>
        <p:grpSpPr>
          <a:xfrm>
            <a:off x="3886200" y="2886174"/>
            <a:ext cx="1828800" cy="1000026"/>
            <a:chOff x="3505200" y="1828800"/>
            <a:chExt cx="1828800" cy="1000026"/>
          </a:xfrm>
        </p:grpSpPr>
        <p:grpSp>
          <p:nvGrpSpPr>
            <p:cNvPr id="6" name="Group 35"/>
            <p:cNvGrpSpPr/>
            <p:nvPr/>
          </p:nvGrpSpPr>
          <p:grpSpPr>
            <a:xfrm>
              <a:off x="4267200" y="1828800"/>
              <a:ext cx="304800" cy="1000026"/>
              <a:chOff x="1295400" y="3048000"/>
              <a:chExt cx="152400" cy="69522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hord 38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505200" y="2220685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Jehoiada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1891352" y="3809989"/>
            <a:ext cx="185805" cy="609611"/>
            <a:chOff x="1295400" y="3048000"/>
            <a:chExt cx="152400" cy="695226"/>
          </a:xfrm>
        </p:grpSpPr>
        <p:sp>
          <p:nvSpPr>
            <p:cNvPr id="82" name="Rectangle 81"/>
            <p:cNvSpPr/>
            <p:nvPr/>
          </p:nvSpPr>
          <p:spPr>
            <a:xfrm>
              <a:off x="1309539" y="3513834"/>
              <a:ext cx="45719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387942" y="3514626"/>
              <a:ext cx="45719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Chord 87"/>
            <p:cNvSpPr/>
            <p:nvPr/>
          </p:nvSpPr>
          <p:spPr>
            <a:xfrm rot="5400000">
              <a:off x="1131217" y="3417218"/>
              <a:ext cx="480765" cy="152400"/>
            </a:xfrm>
            <a:prstGeom prst="chord">
              <a:avLst>
                <a:gd name="adj1" fmla="val 2700000"/>
                <a:gd name="adj2" fmla="val 190430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1295400" y="3048000"/>
              <a:ext cx="1524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066800" y="417189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Magneto" pitchFamily="82" charset="0"/>
              </a:rPr>
              <a:t>Joash</a:t>
            </a:r>
            <a:endParaRPr lang="en-US" sz="2000" dirty="0" smtClean="0">
              <a:latin typeface="Magneto" pitchFamily="82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21056" y="2895600"/>
            <a:ext cx="1524000" cy="1000026"/>
            <a:chOff x="4724400" y="4495800"/>
            <a:chExt cx="1524000" cy="1000026"/>
          </a:xfrm>
        </p:grpSpPr>
        <p:grpSp>
          <p:nvGrpSpPr>
            <p:cNvPr id="28" name="Group 16"/>
            <p:cNvGrpSpPr/>
            <p:nvPr/>
          </p:nvGrpSpPr>
          <p:grpSpPr>
            <a:xfrm>
              <a:off x="5334000" y="4495789"/>
              <a:ext cx="304800" cy="1000023"/>
              <a:chOff x="1295400" y="3048000"/>
              <a:chExt cx="152400" cy="69522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30" name="Rectangle 29"/>
              <p:cNvSpPr/>
              <p:nvPr/>
            </p:nvSpPr>
            <p:spPr>
              <a:xfrm>
                <a:off x="1309539" y="3513834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387942" y="3514626"/>
                <a:ext cx="45719" cy="228600"/>
              </a:xfrm>
              <a:prstGeom prst="rec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Chord 31"/>
              <p:cNvSpPr/>
              <p:nvPr/>
            </p:nvSpPr>
            <p:spPr>
              <a:xfrm rot="5400000">
                <a:off x="1131217" y="3417218"/>
                <a:ext cx="480765" cy="152400"/>
              </a:xfrm>
              <a:prstGeom prst="chord">
                <a:avLst>
                  <a:gd name="adj1" fmla="val 2700000"/>
                  <a:gd name="adj2" fmla="val 19043018"/>
                </a:avLst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295400" y="3048000"/>
                <a:ext cx="152400" cy="228600"/>
              </a:xfrm>
              <a:prstGeom prst="ellipse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4724400" y="4867116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Magneto" pitchFamily="82" charset="0"/>
                </a:rPr>
                <a:t>Athaliah</a:t>
              </a:r>
              <a:endParaRPr lang="en-US" sz="2000" dirty="0" smtClean="0">
                <a:latin typeface="Magneto" pitchFamily="82" charset="0"/>
              </a:endParaRPr>
            </a:p>
          </p:txBody>
        </p:sp>
      </p:grpSp>
      <p:sp>
        <p:nvSpPr>
          <p:cNvPr id="34" name="Oval Callout 33"/>
          <p:cNvSpPr/>
          <p:nvPr/>
        </p:nvSpPr>
        <p:spPr>
          <a:xfrm>
            <a:off x="1066800" y="1524000"/>
            <a:ext cx="1981200" cy="1066800"/>
          </a:xfrm>
          <a:prstGeom prst="wedgeEllipse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0144" y="1730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Treason! Treason!</a:t>
            </a:r>
          </a:p>
        </p:txBody>
      </p:sp>
      <p:grpSp>
        <p:nvGrpSpPr>
          <p:cNvPr id="7" name="Group 87"/>
          <p:cNvGrpSpPr/>
          <p:nvPr/>
        </p:nvGrpSpPr>
        <p:grpSpPr>
          <a:xfrm>
            <a:off x="879144" y="2778456"/>
            <a:ext cx="1219200" cy="1219200"/>
            <a:chOff x="3276600" y="3276600"/>
            <a:chExt cx="1219200" cy="1219200"/>
          </a:xfrm>
        </p:grpSpPr>
        <p:sp>
          <p:nvSpPr>
            <p:cNvPr id="89" name="Oval 88"/>
            <p:cNvSpPr/>
            <p:nvPr/>
          </p:nvSpPr>
          <p:spPr>
            <a:xfrm>
              <a:off x="3276600" y="3276600"/>
              <a:ext cx="1219200" cy="1219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9" idx="1"/>
              <a:endCxn id="89" idx="5"/>
            </p:cNvCxnSpPr>
            <p:nvPr/>
          </p:nvCxnSpPr>
          <p:spPr>
            <a:xfrm rot="16200000" flipH="1">
              <a:off x="3455148" y="3455148"/>
              <a:ext cx="862104" cy="862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65000" y="16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1" grpId="1"/>
      <p:bldP spid="81" grpId="2"/>
      <p:bldP spid="34" grpId="0" animBg="1"/>
      <p:bldP spid="34" grpId="1" animBg="1"/>
      <p:bldP spid="34" grpId="2" animBg="1"/>
      <p:bldP spid="35" grpId="0"/>
      <p:bldP spid="35" grpId="1"/>
      <p:bldP spid="35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2000" y="114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Judah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5200" y="114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Israel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756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Uzziah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73104" y="19151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Zechariah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73104" y="2323476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Shallum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73104" y="2807972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Menahem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5144" y="32867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Pekahiah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86752" y="3763316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Pekah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51" name="Left Brace 50"/>
          <p:cNvSpPr/>
          <p:nvPr/>
        </p:nvSpPr>
        <p:spPr>
          <a:xfrm flipH="1">
            <a:off x="2514600" y="1828800"/>
            <a:ext cx="685800" cy="2438400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3" grpId="0"/>
      <p:bldP spid="43" grpId="1"/>
      <p:bldP spid="44" grpId="0"/>
      <p:bldP spid="44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 animBg="1"/>
      <p:bldP spid="5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05801" y="175729"/>
            <a:ext cx="435119" cy="3862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KINGS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1053152" y="3927145"/>
            <a:ext cx="287744" cy="914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240504" y="3940792"/>
            <a:ext cx="350296" cy="1676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055960" y="3948752"/>
            <a:ext cx="373040" cy="914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610960" y="3962400"/>
            <a:ext cx="199040" cy="1676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3328348" y="35433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4008" y="4836082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Jeroboam 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93544" y="56196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Jehu</a:t>
            </a:r>
            <a:endParaRPr lang="en-US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09800" y="4849504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Jeroboam 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34352" y="5638800"/>
            <a:ext cx="130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Hoshea</a:t>
            </a:r>
            <a:endParaRPr lang="en-US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Freeform 40"/>
          <p:cNvSpPr/>
          <p:nvPr/>
        </p:nvSpPr>
        <p:spPr>
          <a:xfrm flipH="1" flipV="1">
            <a:off x="1415952" y="2168856"/>
            <a:ext cx="412848" cy="914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flipH="1" flipV="1">
            <a:off x="1839433" y="1407124"/>
            <a:ext cx="350296" cy="1676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066800" y="9906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Jehoshaphat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68104" y="1752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Asa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Freeform 44"/>
          <p:cNvSpPr/>
          <p:nvPr/>
        </p:nvSpPr>
        <p:spPr>
          <a:xfrm flipH="1" flipV="1">
            <a:off x="2971800" y="2169280"/>
            <a:ext cx="533400" cy="914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764315" y="1752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Uzziah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Freeform 46"/>
          <p:cNvSpPr/>
          <p:nvPr/>
        </p:nvSpPr>
        <p:spPr>
          <a:xfrm flipH="1" flipV="1">
            <a:off x="3938938" y="1414749"/>
            <a:ext cx="350296" cy="1676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276600" y="9906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Hezekiah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Freeform 48"/>
          <p:cNvSpPr/>
          <p:nvPr/>
        </p:nvSpPr>
        <p:spPr>
          <a:xfrm flipH="1" flipV="1">
            <a:off x="4810025" y="2182504"/>
            <a:ext cx="238027" cy="914400"/>
          </a:xfrm>
          <a:custGeom>
            <a:avLst/>
            <a:gdLst>
              <a:gd name="connsiteX0" fmla="*/ 0 w 409433"/>
              <a:gd name="connsiteY0" fmla="*/ 0 h 1419367"/>
              <a:gd name="connsiteX1" fmla="*/ 409433 w 409433"/>
              <a:gd name="connsiteY1" fmla="*/ 0 h 1419367"/>
              <a:gd name="connsiteX2" fmla="*/ 54591 w 409433"/>
              <a:gd name="connsiteY2" fmla="*/ 1419367 h 1419367"/>
              <a:gd name="connsiteX3" fmla="*/ 0 w 409433"/>
              <a:gd name="connsiteY3" fmla="*/ 0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9433" h="1419367">
                <a:moveTo>
                  <a:pt x="0" y="0"/>
                </a:moveTo>
                <a:lnTo>
                  <a:pt x="409433" y="0"/>
                </a:lnTo>
                <a:lnTo>
                  <a:pt x="54591" y="141936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50196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372470" y="1752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Josiah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4648200" y="35433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26856" y="4020728"/>
            <a:ext cx="1049944" cy="856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40670" y="4876800"/>
            <a:ext cx="142673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Magneto" pitchFamily="82" charset="0"/>
              </a:rPr>
              <a:t>Falls to Assyria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867400" y="1425714"/>
            <a:ext cx="144780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Magneto" pitchFamily="82" charset="0"/>
              </a:rPr>
              <a:t>Falls to Babylon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5139112" y="2133600"/>
            <a:ext cx="1185488" cy="9186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smtClean="0">
                <a:latin typeface="Magneto" pitchFamily="82" charset="0"/>
              </a:rPr>
              <a:t>Major Kings </a:t>
            </a:r>
            <a:r>
              <a:rPr lang="en-US" sz="2600" dirty="0" smtClean="0">
                <a:latin typeface="Magneto" pitchFamily="82" charset="0"/>
              </a:rPr>
              <a:t>of Judah &amp; Israel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76200" y="2743200"/>
            <a:ext cx="6400800" cy="1495300"/>
            <a:chOff x="76200" y="2743200"/>
            <a:chExt cx="6400800" cy="1495300"/>
          </a:xfrm>
        </p:grpSpPr>
        <p:grpSp>
          <p:nvGrpSpPr>
            <p:cNvPr id="65" name="Group 64"/>
            <p:cNvGrpSpPr/>
            <p:nvPr/>
          </p:nvGrpSpPr>
          <p:grpSpPr>
            <a:xfrm>
              <a:off x="304800" y="3173104"/>
              <a:ext cx="6172200" cy="685800"/>
              <a:chOff x="304800" y="3173104"/>
              <a:chExt cx="6172200" cy="685800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304800" y="3173104"/>
                <a:ext cx="6172200" cy="685800"/>
                <a:chOff x="457200" y="1143000"/>
                <a:chExt cx="6858000" cy="685800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457200" y="1143000"/>
                  <a:ext cx="6858000" cy="68580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>
                <a:xfrm rot="5400000">
                  <a:off x="14859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>
                  <a:off x="35433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42291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49149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56007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5400000">
                  <a:off x="62865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8001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>
                  <a:off x="21717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5400000">
                  <a:off x="2857500" y="1485900"/>
                  <a:ext cx="6858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TextBox 22"/>
              <p:cNvSpPr txBox="1"/>
              <p:nvPr/>
            </p:nvSpPr>
            <p:spPr>
              <a:xfrm>
                <a:off x="1232848" y="3311856"/>
                <a:ext cx="61722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900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65696" y="3325504"/>
                <a:ext cx="61722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800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706504" y="3325504"/>
                <a:ext cx="61722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700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939352" y="3325504"/>
                <a:ext cx="61722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600</a:t>
                </a: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76200" y="2743200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Magneto" pitchFamily="82" charset="0"/>
                </a:rPr>
                <a:t>Judah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6200" y="3838390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Magneto" pitchFamily="82" charset="0"/>
                </a:rPr>
                <a:t>Israel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5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5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5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15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650"/>
                            </p:stCondLst>
                            <p:childTnLst>
                              <p:par>
                                <p:cTn id="5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5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65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15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650"/>
                            </p:stCondLst>
                            <p:childTnLst>
                              <p:par>
                                <p:cTn id="7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15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650"/>
                            </p:stCondLst>
                            <p:childTnLst>
                              <p:par>
                                <p:cTn id="8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15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65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15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65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150"/>
                            </p:stCondLst>
                            <p:childTnLst>
                              <p:par>
                                <p:cTn id="10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65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1150"/>
                            </p:stCondLst>
                            <p:childTnLst>
                              <p:par>
                                <p:cTn id="1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65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15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65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315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3" dur="500" tmFilter="0,0; .5, 0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2" grpId="0" animBg="1"/>
      <p:bldP spid="32" grpId="1" animBg="1"/>
      <p:bldP spid="34" grpId="0" animBg="1"/>
      <p:bldP spid="34" grpId="1" animBg="1"/>
      <p:bldP spid="36" grpId="0" animBg="1"/>
      <p:bldP spid="36" grpId="1" animBg="1"/>
      <p:bldP spid="31" grpId="0"/>
      <p:bldP spid="31" grpId="1"/>
      <p:bldP spid="33" grpId="0"/>
      <p:bldP spid="33" grpId="1"/>
      <p:bldP spid="35" grpId="0"/>
      <p:bldP spid="35" grpId="1"/>
      <p:bldP spid="38" grpId="0"/>
      <p:bldP spid="38" grpId="1"/>
      <p:bldP spid="41" grpId="0" animBg="1"/>
      <p:bldP spid="41" grpId="1" animBg="1"/>
      <p:bldP spid="43" grpId="0" animBg="1"/>
      <p:bldP spid="43" grpId="1" animBg="1"/>
      <p:bldP spid="44" grpId="0"/>
      <p:bldP spid="44" grpId="1"/>
      <p:bldP spid="42" grpId="0"/>
      <p:bldP spid="42" grpId="1"/>
      <p:bldP spid="45" grpId="0" animBg="1"/>
      <p:bldP spid="45" grpId="1" animBg="1"/>
      <p:bldP spid="46" grpId="0"/>
      <p:bldP spid="46" grpId="1"/>
      <p:bldP spid="47" grpId="0" animBg="1"/>
      <p:bldP spid="47" grpId="1" animBg="1"/>
      <p:bldP spid="48" grpId="0"/>
      <p:bldP spid="48" grpId="1"/>
      <p:bldP spid="49" grpId="0" animBg="1"/>
      <p:bldP spid="49" grpId="1" animBg="1"/>
      <p:bldP spid="50" grpId="0"/>
      <p:bldP spid="50" grpId="1"/>
      <p:bldP spid="54" grpId="0" animBg="1"/>
      <p:bldP spid="54" grpId="1" animBg="1"/>
      <p:bldP spid="56" grpId="0" animBg="1"/>
      <p:bldP spid="56" grpId="1" animBg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1703</TotalTime>
  <Words>137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109</cp:revision>
  <dcterms:created xsi:type="dcterms:W3CDTF">2009-06-19T00:22:12Z</dcterms:created>
  <dcterms:modified xsi:type="dcterms:W3CDTF">2009-06-22T16:30:56Z</dcterms:modified>
</cp:coreProperties>
</file>